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69" r:id="rId4"/>
    <p:sldId id="275" r:id="rId5"/>
    <p:sldId id="276" r:id="rId6"/>
    <p:sldId id="277" r:id="rId7"/>
    <p:sldId id="278" r:id="rId8"/>
    <p:sldId id="273" r:id="rId9"/>
    <p:sldId id="274" r:id="rId10"/>
    <p:sldId id="259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2268A-3FE0-407D-AD5B-7919264C339E}" type="doc">
      <dgm:prSet loTypeId="urn:microsoft.com/office/officeart/2005/8/layout/gear1" loCatId="relationship" qsTypeId="urn:microsoft.com/office/officeart/2005/8/quickstyle/3d9" qsCatId="3D" csTypeId="urn:microsoft.com/office/officeart/2005/8/colors/colorful5" csCatId="colorful" phldr="0"/>
      <dgm:spPr/>
    </dgm:pt>
    <dgm:pt modelId="{C64398C0-3BEF-47DF-9712-7C97FF075A8E}">
      <dgm:prSet phldrT="[Текст]" phldr="1"/>
      <dgm:spPr/>
      <dgm:t>
        <a:bodyPr/>
        <a:lstStyle/>
        <a:p>
          <a:endParaRPr lang="ru-RU"/>
        </a:p>
      </dgm:t>
    </dgm:pt>
    <dgm:pt modelId="{D508BAB1-4821-4887-BF3D-35FCC3DAF3DD}" type="parTrans" cxnId="{2A6BF303-D262-406D-A3A6-9F7749F71ADE}">
      <dgm:prSet/>
      <dgm:spPr/>
      <dgm:t>
        <a:bodyPr/>
        <a:lstStyle/>
        <a:p>
          <a:endParaRPr lang="ru-RU"/>
        </a:p>
      </dgm:t>
    </dgm:pt>
    <dgm:pt modelId="{F5724BF6-1BD2-4441-8C78-917C677B31C3}" type="sibTrans" cxnId="{2A6BF303-D262-406D-A3A6-9F7749F71ADE}">
      <dgm:prSet/>
      <dgm:spPr/>
      <dgm:t>
        <a:bodyPr/>
        <a:lstStyle/>
        <a:p>
          <a:endParaRPr lang="ru-RU"/>
        </a:p>
      </dgm:t>
    </dgm:pt>
    <dgm:pt modelId="{40001449-08D9-4B02-85AB-9F6F0B6FE9E6}">
      <dgm:prSet phldrT="[Текст]" phldr="1"/>
      <dgm:spPr/>
      <dgm:t>
        <a:bodyPr/>
        <a:lstStyle/>
        <a:p>
          <a:endParaRPr lang="ru-RU"/>
        </a:p>
      </dgm:t>
    </dgm:pt>
    <dgm:pt modelId="{578A7CF2-FE71-46C7-866B-8977B2E7D89F}" type="parTrans" cxnId="{FA9983A4-D721-4186-880E-3B14B372E19A}">
      <dgm:prSet/>
      <dgm:spPr/>
      <dgm:t>
        <a:bodyPr/>
        <a:lstStyle/>
        <a:p>
          <a:endParaRPr lang="ru-RU"/>
        </a:p>
      </dgm:t>
    </dgm:pt>
    <dgm:pt modelId="{99C48A04-0C9E-4DB9-83E6-9748D1FB109E}" type="sibTrans" cxnId="{FA9983A4-D721-4186-880E-3B14B372E19A}">
      <dgm:prSet/>
      <dgm:spPr/>
      <dgm:t>
        <a:bodyPr/>
        <a:lstStyle/>
        <a:p>
          <a:endParaRPr lang="ru-RU"/>
        </a:p>
      </dgm:t>
    </dgm:pt>
    <dgm:pt modelId="{99FED682-2D98-4A49-8251-1AA16C24E291}">
      <dgm:prSet phldrT="[Текст]" phldr="1"/>
      <dgm:spPr/>
      <dgm:t>
        <a:bodyPr/>
        <a:lstStyle/>
        <a:p>
          <a:endParaRPr lang="ru-RU" dirty="0"/>
        </a:p>
      </dgm:t>
    </dgm:pt>
    <dgm:pt modelId="{8AF9E05D-F31F-4F06-8EFE-33EE2C2C5438}" type="parTrans" cxnId="{84DEE81D-CCD6-427C-AC12-34767686AA9D}">
      <dgm:prSet/>
      <dgm:spPr/>
      <dgm:t>
        <a:bodyPr/>
        <a:lstStyle/>
        <a:p>
          <a:endParaRPr lang="ru-RU"/>
        </a:p>
      </dgm:t>
    </dgm:pt>
    <dgm:pt modelId="{B5CF37B3-F49B-4675-B70B-CE8837BAA7F4}" type="sibTrans" cxnId="{84DEE81D-CCD6-427C-AC12-34767686AA9D}">
      <dgm:prSet/>
      <dgm:spPr/>
      <dgm:t>
        <a:bodyPr/>
        <a:lstStyle/>
        <a:p>
          <a:endParaRPr lang="ru-RU"/>
        </a:p>
      </dgm:t>
    </dgm:pt>
    <dgm:pt modelId="{6F57AF2E-CCE0-4024-89A8-9F5C1A82AC69}" type="pres">
      <dgm:prSet presAssocID="{B0B2268A-3FE0-407D-AD5B-7919264C33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3EADAE-8716-4D8F-951C-493A28C3326B}" type="pres">
      <dgm:prSet presAssocID="{C64398C0-3BEF-47DF-9712-7C97FF075A8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4BAFB-1189-4E83-9013-5A35ADB69AB0}" type="pres">
      <dgm:prSet presAssocID="{C64398C0-3BEF-47DF-9712-7C97FF075A8E}" presName="gear1srcNode" presStyleLbl="node1" presStyleIdx="0" presStyleCnt="3"/>
      <dgm:spPr/>
      <dgm:t>
        <a:bodyPr/>
        <a:lstStyle/>
        <a:p>
          <a:endParaRPr lang="ru-RU"/>
        </a:p>
      </dgm:t>
    </dgm:pt>
    <dgm:pt modelId="{00D5AE72-7580-4673-BC88-C44121F381ED}" type="pres">
      <dgm:prSet presAssocID="{C64398C0-3BEF-47DF-9712-7C97FF075A8E}" presName="gear1dstNode" presStyleLbl="node1" presStyleIdx="0" presStyleCnt="3"/>
      <dgm:spPr/>
      <dgm:t>
        <a:bodyPr/>
        <a:lstStyle/>
        <a:p>
          <a:endParaRPr lang="ru-RU"/>
        </a:p>
      </dgm:t>
    </dgm:pt>
    <dgm:pt modelId="{9A07C288-FF2F-4826-BC04-DD5E0A36CFB9}" type="pres">
      <dgm:prSet presAssocID="{40001449-08D9-4B02-85AB-9F6F0B6FE9E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B00EE-165A-4B94-9757-423E34473452}" type="pres">
      <dgm:prSet presAssocID="{40001449-08D9-4B02-85AB-9F6F0B6FE9E6}" presName="gear2srcNode" presStyleLbl="node1" presStyleIdx="1" presStyleCnt="3"/>
      <dgm:spPr/>
      <dgm:t>
        <a:bodyPr/>
        <a:lstStyle/>
        <a:p>
          <a:endParaRPr lang="ru-RU"/>
        </a:p>
      </dgm:t>
    </dgm:pt>
    <dgm:pt modelId="{7315E67D-0EA8-4007-85B2-0E7C5C0164EB}" type="pres">
      <dgm:prSet presAssocID="{40001449-08D9-4B02-85AB-9F6F0B6FE9E6}" presName="gear2dstNode" presStyleLbl="node1" presStyleIdx="1" presStyleCnt="3"/>
      <dgm:spPr/>
      <dgm:t>
        <a:bodyPr/>
        <a:lstStyle/>
        <a:p>
          <a:endParaRPr lang="ru-RU"/>
        </a:p>
      </dgm:t>
    </dgm:pt>
    <dgm:pt modelId="{67358933-980C-4D62-BFA6-2BFC3794A66C}" type="pres">
      <dgm:prSet presAssocID="{99FED682-2D98-4A49-8251-1AA16C24E291}" presName="gear3" presStyleLbl="node1" presStyleIdx="2" presStyleCnt="3"/>
      <dgm:spPr/>
      <dgm:t>
        <a:bodyPr/>
        <a:lstStyle/>
        <a:p>
          <a:endParaRPr lang="ru-RU"/>
        </a:p>
      </dgm:t>
    </dgm:pt>
    <dgm:pt modelId="{746262F1-E1E1-47B8-A7DA-D34027CBE407}" type="pres">
      <dgm:prSet presAssocID="{99FED682-2D98-4A49-8251-1AA16C24E29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A242F-CF0E-41ED-8311-CE684C8F2411}" type="pres">
      <dgm:prSet presAssocID="{99FED682-2D98-4A49-8251-1AA16C24E291}" presName="gear3srcNode" presStyleLbl="node1" presStyleIdx="2" presStyleCnt="3"/>
      <dgm:spPr/>
      <dgm:t>
        <a:bodyPr/>
        <a:lstStyle/>
        <a:p>
          <a:endParaRPr lang="ru-RU"/>
        </a:p>
      </dgm:t>
    </dgm:pt>
    <dgm:pt modelId="{D8BCAB03-63B2-4A8B-B314-5A183E02702F}" type="pres">
      <dgm:prSet presAssocID="{99FED682-2D98-4A49-8251-1AA16C24E291}" presName="gear3dstNode" presStyleLbl="node1" presStyleIdx="2" presStyleCnt="3"/>
      <dgm:spPr/>
      <dgm:t>
        <a:bodyPr/>
        <a:lstStyle/>
        <a:p>
          <a:endParaRPr lang="ru-RU"/>
        </a:p>
      </dgm:t>
    </dgm:pt>
    <dgm:pt modelId="{4FEE2303-837D-4EBE-BCF2-A70731E1BDC0}" type="pres">
      <dgm:prSet presAssocID="{F5724BF6-1BD2-4441-8C78-917C677B31C3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3662BE03-4C2D-411C-8FB4-2885634609E9}" type="pres">
      <dgm:prSet presAssocID="{99C48A04-0C9E-4DB9-83E6-9748D1FB109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335408A-7EB9-4A64-8739-38E45E190FF8}" type="pres">
      <dgm:prSet presAssocID="{B5CF37B3-F49B-4675-B70B-CE8837BAA7F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349C6C5-B97E-42A4-AE66-236252F4F53F}" type="presOf" srcId="{F5724BF6-1BD2-4441-8C78-917C677B31C3}" destId="{4FEE2303-837D-4EBE-BCF2-A70731E1BDC0}" srcOrd="0" destOrd="0" presId="urn:microsoft.com/office/officeart/2005/8/layout/gear1"/>
    <dgm:cxn modelId="{A750688C-56BA-4AC2-BB13-E039475F1A45}" type="presOf" srcId="{40001449-08D9-4B02-85AB-9F6F0B6FE9E6}" destId="{7315E67D-0EA8-4007-85B2-0E7C5C0164EB}" srcOrd="2" destOrd="0" presId="urn:microsoft.com/office/officeart/2005/8/layout/gear1"/>
    <dgm:cxn modelId="{2C73A43A-7B2A-495B-87B6-55671311A2C2}" type="presOf" srcId="{C64398C0-3BEF-47DF-9712-7C97FF075A8E}" destId="{8F3EADAE-8716-4D8F-951C-493A28C3326B}" srcOrd="0" destOrd="0" presId="urn:microsoft.com/office/officeart/2005/8/layout/gear1"/>
    <dgm:cxn modelId="{7A6047A4-7512-434A-BC80-9D5BD199288F}" type="presOf" srcId="{99FED682-2D98-4A49-8251-1AA16C24E291}" destId="{D8BCAB03-63B2-4A8B-B314-5A183E02702F}" srcOrd="3" destOrd="0" presId="urn:microsoft.com/office/officeart/2005/8/layout/gear1"/>
    <dgm:cxn modelId="{25F96D75-30BC-4E8E-AAF6-C4209C22B0FE}" type="presOf" srcId="{40001449-08D9-4B02-85AB-9F6F0B6FE9E6}" destId="{9A07C288-FF2F-4826-BC04-DD5E0A36CFB9}" srcOrd="0" destOrd="0" presId="urn:microsoft.com/office/officeart/2005/8/layout/gear1"/>
    <dgm:cxn modelId="{84DEE81D-CCD6-427C-AC12-34767686AA9D}" srcId="{B0B2268A-3FE0-407D-AD5B-7919264C339E}" destId="{99FED682-2D98-4A49-8251-1AA16C24E291}" srcOrd="2" destOrd="0" parTransId="{8AF9E05D-F31F-4F06-8EFE-33EE2C2C5438}" sibTransId="{B5CF37B3-F49B-4675-B70B-CE8837BAA7F4}"/>
    <dgm:cxn modelId="{2ADFA053-8AD0-4DEB-A9E1-70DEE68D87F1}" type="presOf" srcId="{B0B2268A-3FE0-407D-AD5B-7919264C339E}" destId="{6F57AF2E-CCE0-4024-89A8-9F5C1A82AC69}" srcOrd="0" destOrd="0" presId="urn:microsoft.com/office/officeart/2005/8/layout/gear1"/>
    <dgm:cxn modelId="{FFD7D3A7-F1C7-45BF-8A97-E2C47F41D05A}" type="presOf" srcId="{B5CF37B3-F49B-4675-B70B-CE8837BAA7F4}" destId="{C335408A-7EB9-4A64-8739-38E45E190FF8}" srcOrd="0" destOrd="0" presId="urn:microsoft.com/office/officeart/2005/8/layout/gear1"/>
    <dgm:cxn modelId="{8E5187E6-1EF8-4CC3-974B-F625F607705E}" type="presOf" srcId="{40001449-08D9-4B02-85AB-9F6F0B6FE9E6}" destId="{2F6B00EE-165A-4B94-9757-423E34473452}" srcOrd="1" destOrd="0" presId="urn:microsoft.com/office/officeart/2005/8/layout/gear1"/>
    <dgm:cxn modelId="{D4F5DE31-028F-4BDF-A272-848C8ED2482E}" type="presOf" srcId="{99FED682-2D98-4A49-8251-1AA16C24E291}" destId="{67358933-980C-4D62-BFA6-2BFC3794A66C}" srcOrd="0" destOrd="0" presId="urn:microsoft.com/office/officeart/2005/8/layout/gear1"/>
    <dgm:cxn modelId="{FA9983A4-D721-4186-880E-3B14B372E19A}" srcId="{B0B2268A-3FE0-407D-AD5B-7919264C339E}" destId="{40001449-08D9-4B02-85AB-9F6F0B6FE9E6}" srcOrd="1" destOrd="0" parTransId="{578A7CF2-FE71-46C7-866B-8977B2E7D89F}" sibTransId="{99C48A04-0C9E-4DB9-83E6-9748D1FB109E}"/>
    <dgm:cxn modelId="{2A6BF303-D262-406D-A3A6-9F7749F71ADE}" srcId="{B0B2268A-3FE0-407D-AD5B-7919264C339E}" destId="{C64398C0-3BEF-47DF-9712-7C97FF075A8E}" srcOrd="0" destOrd="0" parTransId="{D508BAB1-4821-4887-BF3D-35FCC3DAF3DD}" sibTransId="{F5724BF6-1BD2-4441-8C78-917C677B31C3}"/>
    <dgm:cxn modelId="{909EA7B7-02C9-41F5-BF4C-FBAE6516AC45}" type="presOf" srcId="{C64398C0-3BEF-47DF-9712-7C97FF075A8E}" destId="{00D5AE72-7580-4673-BC88-C44121F381ED}" srcOrd="2" destOrd="0" presId="urn:microsoft.com/office/officeart/2005/8/layout/gear1"/>
    <dgm:cxn modelId="{D2F1720A-05D3-4B4C-9982-6ABEBF46F1F5}" type="presOf" srcId="{99FED682-2D98-4A49-8251-1AA16C24E291}" destId="{526A242F-CF0E-41ED-8311-CE684C8F2411}" srcOrd="2" destOrd="0" presId="urn:microsoft.com/office/officeart/2005/8/layout/gear1"/>
    <dgm:cxn modelId="{4DAD3D7A-DE9F-45A7-9FE7-F5AB458584F8}" type="presOf" srcId="{C64398C0-3BEF-47DF-9712-7C97FF075A8E}" destId="{D954BAFB-1189-4E83-9013-5A35ADB69AB0}" srcOrd="1" destOrd="0" presId="urn:microsoft.com/office/officeart/2005/8/layout/gear1"/>
    <dgm:cxn modelId="{AC237E44-00B6-410B-8053-6C7FC2FABA79}" type="presOf" srcId="{99C48A04-0C9E-4DB9-83E6-9748D1FB109E}" destId="{3662BE03-4C2D-411C-8FB4-2885634609E9}" srcOrd="0" destOrd="0" presId="urn:microsoft.com/office/officeart/2005/8/layout/gear1"/>
    <dgm:cxn modelId="{880A91F8-27AD-4EC1-AA4F-734813AC1F55}" type="presOf" srcId="{99FED682-2D98-4A49-8251-1AA16C24E291}" destId="{746262F1-E1E1-47B8-A7DA-D34027CBE407}" srcOrd="1" destOrd="0" presId="urn:microsoft.com/office/officeart/2005/8/layout/gear1"/>
    <dgm:cxn modelId="{8859EF55-63B9-4076-9CFB-CAE6C7BD892C}" type="presParOf" srcId="{6F57AF2E-CCE0-4024-89A8-9F5C1A82AC69}" destId="{8F3EADAE-8716-4D8F-951C-493A28C3326B}" srcOrd="0" destOrd="0" presId="urn:microsoft.com/office/officeart/2005/8/layout/gear1"/>
    <dgm:cxn modelId="{C30687D0-06FC-4092-AEBB-8943CFC2C531}" type="presParOf" srcId="{6F57AF2E-CCE0-4024-89A8-9F5C1A82AC69}" destId="{D954BAFB-1189-4E83-9013-5A35ADB69AB0}" srcOrd="1" destOrd="0" presId="urn:microsoft.com/office/officeart/2005/8/layout/gear1"/>
    <dgm:cxn modelId="{9BC30C82-6A53-49F2-8D2C-EED7B3F51627}" type="presParOf" srcId="{6F57AF2E-CCE0-4024-89A8-9F5C1A82AC69}" destId="{00D5AE72-7580-4673-BC88-C44121F381ED}" srcOrd="2" destOrd="0" presId="urn:microsoft.com/office/officeart/2005/8/layout/gear1"/>
    <dgm:cxn modelId="{3C2FA338-457E-485D-BE9E-FA94F568C581}" type="presParOf" srcId="{6F57AF2E-CCE0-4024-89A8-9F5C1A82AC69}" destId="{9A07C288-FF2F-4826-BC04-DD5E0A36CFB9}" srcOrd="3" destOrd="0" presId="urn:microsoft.com/office/officeart/2005/8/layout/gear1"/>
    <dgm:cxn modelId="{CC1BB60B-2701-4551-B603-77A994B53B89}" type="presParOf" srcId="{6F57AF2E-CCE0-4024-89A8-9F5C1A82AC69}" destId="{2F6B00EE-165A-4B94-9757-423E34473452}" srcOrd="4" destOrd="0" presId="urn:microsoft.com/office/officeart/2005/8/layout/gear1"/>
    <dgm:cxn modelId="{4C0A97AA-8E72-46EF-AC75-DEC85B45C8C5}" type="presParOf" srcId="{6F57AF2E-CCE0-4024-89A8-9F5C1A82AC69}" destId="{7315E67D-0EA8-4007-85B2-0E7C5C0164EB}" srcOrd="5" destOrd="0" presId="urn:microsoft.com/office/officeart/2005/8/layout/gear1"/>
    <dgm:cxn modelId="{D110B06C-C85D-45D7-9C0E-3BFD8840E9E8}" type="presParOf" srcId="{6F57AF2E-CCE0-4024-89A8-9F5C1A82AC69}" destId="{67358933-980C-4D62-BFA6-2BFC3794A66C}" srcOrd="6" destOrd="0" presId="urn:microsoft.com/office/officeart/2005/8/layout/gear1"/>
    <dgm:cxn modelId="{D6CC5BAB-279D-470F-B6B2-1DDEA4EA6137}" type="presParOf" srcId="{6F57AF2E-CCE0-4024-89A8-9F5C1A82AC69}" destId="{746262F1-E1E1-47B8-A7DA-D34027CBE407}" srcOrd="7" destOrd="0" presId="urn:microsoft.com/office/officeart/2005/8/layout/gear1"/>
    <dgm:cxn modelId="{92C1DDAF-CC49-4D1A-AD06-DED7A5E53493}" type="presParOf" srcId="{6F57AF2E-CCE0-4024-89A8-9F5C1A82AC69}" destId="{526A242F-CF0E-41ED-8311-CE684C8F2411}" srcOrd="8" destOrd="0" presId="urn:microsoft.com/office/officeart/2005/8/layout/gear1"/>
    <dgm:cxn modelId="{7A149C19-AC34-4C09-8939-2A0DA642B840}" type="presParOf" srcId="{6F57AF2E-CCE0-4024-89A8-9F5C1A82AC69}" destId="{D8BCAB03-63B2-4A8B-B314-5A183E02702F}" srcOrd="9" destOrd="0" presId="urn:microsoft.com/office/officeart/2005/8/layout/gear1"/>
    <dgm:cxn modelId="{56F44C2A-C859-4AA2-A172-37A76B19577E}" type="presParOf" srcId="{6F57AF2E-CCE0-4024-89A8-9F5C1A82AC69}" destId="{4FEE2303-837D-4EBE-BCF2-A70731E1BDC0}" srcOrd="10" destOrd="0" presId="urn:microsoft.com/office/officeart/2005/8/layout/gear1"/>
    <dgm:cxn modelId="{3BCD3384-7C62-4268-B5AE-FBB38B5B153D}" type="presParOf" srcId="{6F57AF2E-CCE0-4024-89A8-9F5C1A82AC69}" destId="{3662BE03-4C2D-411C-8FB4-2885634609E9}" srcOrd="11" destOrd="0" presId="urn:microsoft.com/office/officeart/2005/8/layout/gear1"/>
    <dgm:cxn modelId="{E4388376-B3B1-44EA-A684-E07EECAB64E2}" type="presParOf" srcId="{6F57AF2E-CCE0-4024-89A8-9F5C1A82AC69}" destId="{C335408A-7EB9-4A64-8739-38E45E190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9BD82-2074-43ED-BAAA-6CA49377218A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7B43C6C-3DC7-47DE-8D1D-8374AF006B9F}">
      <dgm:prSet phldrT="[Текст]"/>
      <dgm:spPr/>
      <dgm:t>
        <a:bodyPr/>
        <a:lstStyle/>
        <a:p>
          <a:endParaRPr lang="ru-RU" dirty="0"/>
        </a:p>
      </dgm:t>
    </dgm:pt>
    <dgm:pt modelId="{2B091978-D096-47BB-B74D-E8FA1E2A3887}" type="parTrans" cxnId="{9352A6C7-941F-4B50-9BE1-3E17CCE0781F}">
      <dgm:prSet/>
      <dgm:spPr/>
      <dgm:t>
        <a:bodyPr/>
        <a:lstStyle/>
        <a:p>
          <a:endParaRPr lang="ru-RU"/>
        </a:p>
      </dgm:t>
    </dgm:pt>
    <dgm:pt modelId="{6E6E351C-BFE1-495E-B336-0A03162AE19D}" type="sibTrans" cxnId="{9352A6C7-941F-4B50-9BE1-3E17CCE0781F}">
      <dgm:prSet/>
      <dgm:spPr/>
      <dgm:t>
        <a:bodyPr/>
        <a:lstStyle/>
        <a:p>
          <a:endParaRPr lang="ru-RU"/>
        </a:p>
      </dgm:t>
    </dgm:pt>
    <dgm:pt modelId="{6CF55857-1A1F-4C92-AAC4-27F95554A090}">
      <dgm:prSet phldrT="[Текст]" custT="1"/>
      <dgm:spPr/>
      <dgm:t>
        <a:bodyPr/>
        <a:lstStyle/>
        <a:p>
          <a:r>
            <a:rPr kumimoji="0" lang="ru-RU" sz="6000" b="1" kern="1200" smtClean="0">
              <a:latin typeface="Times New Roman" pitchFamily="18" charset="0"/>
              <a:ea typeface="+mn-ea"/>
              <a:cs typeface="Times New Roman" pitchFamily="18" charset="0"/>
            </a:rPr>
            <a:t>МОТИВАЦИЯ</a:t>
          </a:r>
          <a:endParaRPr kumimoji="0" lang="ru-RU" sz="6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EF3CACB-9B7D-4B2A-979B-16A23EF4F464}" type="parTrans" cxnId="{EE342463-21DE-4CD8-8EC3-0DEC5F016742}">
      <dgm:prSet/>
      <dgm:spPr/>
      <dgm:t>
        <a:bodyPr/>
        <a:lstStyle/>
        <a:p>
          <a:endParaRPr lang="ru-RU"/>
        </a:p>
      </dgm:t>
    </dgm:pt>
    <dgm:pt modelId="{D40FB944-A4B5-413B-AA1B-83961D26FE06}" type="sibTrans" cxnId="{EE342463-21DE-4CD8-8EC3-0DEC5F016742}">
      <dgm:prSet/>
      <dgm:spPr/>
      <dgm:t>
        <a:bodyPr/>
        <a:lstStyle/>
        <a:p>
          <a:endParaRPr lang="ru-RU"/>
        </a:p>
      </dgm:t>
    </dgm:pt>
    <dgm:pt modelId="{E97FEA43-3531-43E4-8955-C80472854126}">
      <dgm:prSet phldrT="[Текст]"/>
      <dgm:spPr/>
      <dgm:t>
        <a:bodyPr/>
        <a:lstStyle/>
        <a:p>
          <a:endParaRPr lang="ru-RU" dirty="0"/>
        </a:p>
      </dgm:t>
    </dgm:pt>
    <dgm:pt modelId="{198D0392-B720-4985-A41E-526533F19838}" type="parTrans" cxnId="{0C9571DF-2493-48CE-9E9A-A5E68B4C0DCD}">
      <dgm:prSet/>
      <dgm:spPr/>
      <dgm:t>
        <a:bodyPr/>
        <a:lstStyle/>
        <a:p>
          <a:endParaRPr lang="ru-RU"/>
        </a:p>
      </dgm:t>
    </dgm:pt>
    <dgm:pt modelId="{8FFFD544-DD1A-4EE0-904B-7FD5789398ED}" type="sibTrans" cxnId="{0C9571DF-2493-48CE-9E9A-A5E68B4C0DCD}">
      <dgm:prSet/>
      <dgm:spPr/>
      <dgm:t>
        <a:bodyPr/>
        <a:lstStyle/>
        <a:p>
          <a:endParaRPr lang="ru-RU"/>
        </a:p>
      </dgm:t>
    </dgm:pt>
    <dgm:pt modelId="{184EFED3-51D6-4480-84F6-1AE11A742C69}">
      <dgm:prSet phldrT="[Текст]" custT="1"/>
      <dgm:spPr/>
      <dgm:t>
        <a:bodyPr/>
        <a:lstStyle/>
        <a:p>
          <a:r>
            <a:rPr kumimoji="0" lang="ru-RU" sz="6000" b="1" kern="1200" smtClean="0">
              <a:latin typeface="Times New Roman" pitchFamily="18" charset="0"/>
              <a:ea typeface="+mn-ea"/>
              <a:cs typeface="Times New Roman" pitchFamily="18" charset="0"/>
            </a:rPr>
            <a:t>ТРЕНИРОВКА</a:t>
          </a:r>
          <a:endParaRPr kumimoji="0" lang="ru-RU" sz="6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3F358F8-47E6-42DA-BE2A-6BEE687D812E}" type="parTrans" cxnId="{F15A04DE-9A70-4030-B519-1BD397EB5381}">
      <dgm:prSet/>
      <dgm:spPr/>
      <dgm:t>
        <a:bodyPr/>
        <a:lstStyle/>
        <a:p>
          <a:endParaRPr lang="ru-RU"/>
        </a:p>
      </dgm:t>
    </dgm:pt>
    <dgm:pt modelId="{3C98DAFC-2F58-43C3-A56A-C885EE8AAFAF}" type="sibTrans" cxnId="{F15A04DE-9A70-4030-B519-1BD397EB5381}">
      <dgm:prSet/>
      <dgm:spPr/>
      <dgm:t>
        <a:bodyPr/>
        <a:lstStyle/>
        <a:p>
          <a:endParaRPr lang="ru-RU"/>
        </a:p>
      </dgm:t>
    </dgm:pt>
    <dgm:pt modelId="{91F5452A-EA20-4381-B85A-B3ED8A093618}">
      <dgm:prSet phldrT="[Текст]"/>
      <dgm:spPr/>
      <dgm:t>
        <a:bodyPr/>
        <a:lstStyle/>
        <a:p>
          <a:endParaRPr lang="ru-RU" dirty="0"/>
        </a:p>
      </dgm:t>
    </dgm:pt>
    <dgm:pt modelId="{C634B061-EB87-42AA-A5E3-1FA6DB10CD2C}" type="parTrans" cxnId="{0863C7A2-D61A-4EEB-BB56-6CAABAA4A7C7}">
      <dgm:prSet/>
      <dgm:spPr/>
      <dgm:t>
        <a:bodyPr/>
        <a:lstStyle/>
        <a:p>
          <a:endParaRPr lang="ru-RU"/>
        </a:p>
      </dgm:t>
    </dgm:pt>
    <dgm:pt modelId="{E19EA425-D172-426E-A43E-EF86711F0524}" type="sibTrans" cxnId="{0863C7A2-D61A-4EEB-BB56-6CAABAA4A7C7}">
      <dgm:prSet/>
      <dgm:spPr/>
      <dgm:t>
        <a:bodyPr/>
        <a:lstStyle/>
        <a:p>
          <a:endParaRPr lang="ru-RU"/>
        </a:p>
      </dgm:t>
    </dgm:pt>
    <dgm:pt modelId="{0B4A77F7-971D-4B2C-BAD2-D0AC073F563A}">
      <dgm:prSet phldrT="[Текст]" custT="1"/>
      <dgm:spPr/>
      <dgm:t>
        <a:bodyPr/>
        <a:lstStyle/>
        <a:p>
          <a:r>
            <a:rPr kumimoji="0" lang="ru-RU" sz="6000" b="1" kern="1200" smtClean="0">
              <a:latin typeface="Times New Roman" pitchFamily="18" charset="0"/>
              <a:ea typeface="+mn-ea"/>
              <a:cs typeface="Times New Roman" pitchFamily="18" charset="0"/>
            </a:rPr>
            <a:t>ЕГЭ , ОГЭ</a:t>
          </a:r>
          <a:endParaRPr kumimoji="0" lang="ru-RU" sz="6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E8F9BE1-4858-4A99-8D2E-64EDA2284745}" type="parTrans" cxnId="{990324B6-E15B-4374-97E0-FF26A4A053C4}">
      <dgm:prSet/>
      <dgm:spPr/>
      <dgm:t>
        <a:bodyPr/>
        <a:lstStyle/>
        <a:p>
          <a:endParaRPr lang="ru-RU"/>
        </a:p>
      </dgm:t>
    </dgm:pt>
    <dgm:pt modelId="{DF19341F-99EA-47ED-A184-0E2BE42AF7D6}" type="sibTrans" cxnId="{990324B6-E15B-4374-97E0-FF26A4A053C4}">
      <dgm:prSet/>
      <dgm:spPr/>
      <dgm:t>
        <a:bodyPr/>
        <a:lstStyle/>
        <a:p>
          <a:endParaRPr lang="ru-RU"/>
        </a:p>
      </dgm:t>
    </dgm:pt>
    <dgm:pt modelId="{29DF4FCD-2759-4B2B-8D20-8B1D502CFD44}" type="pres">
      <dgm:prSet presAssocID="{59E9BD82-2074-43ED-BAAA-6CA4937721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BD03C-B778-4DBF-9C18-64DD6EF98177}" type="pres">
      <dgm:prSet presAssocID="{67B43C6C-3DC7-47DE-8D1D-8374AF006B9F}" presName="composite" presStyleCnt="0"/>
      <dgm:spPr/>
    </dgm:pt>
    <dgm:pt modelId="{C3E485CD-B975-47EB-B87D-F3B5E651F0D3}" type="pres">
      <dgm:prSet presAssocID="{67B43C6C-3DC7-47DE-8D1D-8374AF006B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531AB-AC60-4B9D-8B9C-2184A4A1FC01}" type="pres">
      <dgm:prSet presAssocID="{67B43C6C-3DC7-47DE-8D1D-8374AF006B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21D24-2958-4FDB-8D85-610184E258E1}" type="pres">
      <dgm:prSet presAssocID="{6E6E351C-BFE1-495E-B336-0A03162AE19D}" presName="sp" presStyleCnt="0"/>
      <dgm:spPr/>
    </dgm:pt>
    <dgm:pt modelId="{365C62A7-5687-4DE0-B9A4-9120394BC1E1}" type="pres">
      <dgm:prSet presAssocID="{E97FEA43-3531-43E4-8955-C80472854126}" presName="composite" presStyleCnt="0"/>
      <dgm:spPr/>
    </dgm:pt>
    <dgm:pt modelId="{D03D23FE-FF22-4F25-A5FE-B7C5F8231958}" type="pres">
      <dgm:prSet presAssocID="{E97FEA43-3531-43E4-8955-C804728541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FCD74-2AB6-412B-A48E-D95A22C63CD1}" type="pres">
      <dgm:prSet presAssocID="{E97FEA43-3531-43E4-8955-C804728541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5E472-7E50-4286-A298-176DF1B8DEA7}" type="pres">
      <dgm:prSet presAssocID="{8FFFD544-DD1A-4EE0-904B-7FD5789398ED}" presName="sp" presStyleCnt="0"/>
      <dgm:spPr/>
    </dgm:pt>
    <dgm:pt modelId="{937B779C-FBDF-48FB-AE55-4DCF7462E045}" type="pres">
      <dgm:prSet presAssocID="{91F5452A-EA20-4381-B85A-B3ED8A093618}" presName="composite" presStyleCnt="0"/>
      <dgm:spPr/>
    </dgm:pt>
    <dgm:pt modelId="{EFE8890E-2998-4AA8-88F8-BF5EE340B242}" type="pres">
      <dgm:prSet presAssocID="{91F5452A-EA20-4381-B85A-B3ED8A0936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0C6E6-9E13-4002-8C0A-E09F287FB398}" type="pres">
      <dgm:prSet presAssocID="{91F5452A-EA20-4381-B85A-B3ED8A09361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3B2801-03AF-4286-A1F4-24B0E8A7D130}" type="presOf" srcId="{67B43C6C-3DC7-47DE-8D1D-8374AF006B9F}" destId="{C3E485CD-B975-47EB-B87D-F3B5E651F0D3}" srcOrd="0" destOrd="0" presId="urn:microsoft.com/office/officeart/2005/8/layout/chevron2"/>
    <dgm:cxn modelId="{66E9C9FD-2F9B-48A0-A9A9-36C901AABBDC}" type="presOf" srcId="{E97FEA43-3531-43E4-8955-C80472854126}" destId="{D03D23FE-FF22-4F25-A5FE-B7C5F8231958}" srcOrd="0" destOrd="0" presId="urn:microsoft.com/office/officeart/2005/8/layout/chevron2"/>
    <dgm:cxn modelId="{0863C7A2-D61A-4EEB-BB56-6CAABAA4A7C7}" srcId="{59E9BD82-2074-43ED-BAAA-6CA49377218A}" destId="{91F5452A-EA20-4381-B85A-B3ED8A093618}" srcOrd="2" destOrd="0" parTransId="{C634B061-EB87-42AA-A5E3-1FA6DB10CD2C}" sibTransId="{E19EA425-D172-426E-A43E-EF86711F0524}"/>
    <dgm:cxn modelId="{F15A04DE-9A70-4030-B519-1BD397EB5381}" srcId="{E97FEA43-3531-43E4-8955-C80472854126}" destId="{184EFED3-51D6-4480-84F6-1AE11A742C69}" srcOrd="0" destOrd="0" parTransId="{93F358F8-47E6-42DA-BE2A-6BEE687D812E}" sibTransId="{3C98DAFC-2F58-43C3-A56A-C885EE8AAFAF}"/>
    <dgm:cxn modelId="{990324B6-E15B-4374-97E0-FF26A4A053C4}" srcId="{91F5452A-EA20-4381-B85A-B3ED8A093618}" destId="{0B4A77F7-971D-4B2C-BAD2-D0AC073F563A}" srcOrd="0" destOrd="0" parTransId="{CE8F9BE1-4858-4A99-8D2E-64EDA2284745}" sibTransId="{DF19341F-99EA-47ED-A184-0E2BE42AF7D6}"/>
    <dgm:cxn modelId="{61655896-4BE1-4289-BFB7-46B6F8A1DBC6}" type="presOf" srcId="{0B4A77F7-971D-4B2C-BAD2-D0AC073F563A}" destId="{9350C6E6-9E13-4002-8C0A-E09F287FB398}" srcOrd="0" destOrd="0" presId="urn:microsoft.com/office/officeart/2005/8/layout/chevron2"/>
    <dgm:cxn modelId="{0313F4C8-AFAB-40DF-9136-A63AA205845C}" type="presOf" srcId="{91F5452A-EA20-4381-B85A-B3ED8A093618}" destId="{EFE8890E-2998-4AA8-88F8-BF5EE340B242}" srcOrd="0" destOrd="0" presId="urn:microsoft.com/office/officeart/2005/8/layout/chevron2"/>
    <dgm:cxn modelId="{BF3CED15-F91A-47F1-B3C5-C377B285B74B}" type="presOf" srcId="{184EFED3-51D6-4480-84F6-1AE11A742C69}" destId="{2C8FCD74-2AB6-412B-A48E-D95A22C63CD1}" srcOrd="0" destOrd="0" presId="urn:microsoft.com/office/officeart/2005/8/layout/chevron2"/>
    <dgm:cxn modelId="{4E2C8C10-946C-4C0E-8EB0-1A481B21C834}" type="presOf" srcId="{6CF55857-1A1F-4C92-AAC4-27F95554A090}" destId="{754531AB-AC60-4B9D-8B9C-2184A4A1FC01}" srcOrd="0" destOrd="0" presId="urn:microsoft.com/office/officeart/2005/8/layout/chevron2"/>
    <dgm:cxn modelId="{EE342463-21DE-4CD8-8EC3-0DEC5F016742}" srcId="{67B43C6C-3DC7-47DE-8D1D-8374AF006B9F}" destId="{6CF55857-1A1F-4C92-AAC4-27F95554A090}" srcOrd="0" destOrd="0" parTransId="{5EF3CACB-9B7D-4B2A-979B-16A23EF4F464}" sibTransId="{D40FB944-A4B5-413B-AA1B-83961D26FE06}"/>
    <dgm:cxn modelId="{0C9571DF-2493-48CE-9E9A-A5E68B4C0DCD}" srcId="{59E9BD82-2074-43ED-BAAA-6CA49377218A}" destId="{E97FEA43-3531-43E4-8955-C80472854126}" srcOrd="1" destOrd="0" parTransId="{198D0392-B720-4985-A41E-526533F19838}" sibTransId="{8FFFD544-DD1A-4EE0-904B-7FD5789398ED}"/>
    <dgm:cxn modelId="{D238F917-E290-4F4D-97CB-417734ED6EAC}" type="presOf" srcId="{59E9BD82-2074-43ED-BAAA-6CA49377218A}" destId="{29DF4FCD-2759-4B2B-8D20-8B1D502CFD44}" srcOrd="0" destOrd="0" presId="urn:microsoft.com/office/officeart/2005/8/layout/chevron2"/>
    <dgm:cxn modelId="{9352A6C7-941F-4B50-9BE1-3E17CCE0781F}" srcId="{59E9BD82-2074-43ED-BAAA-6CA49377218A}" destId="{67B43C6C-3DC7-47DE-8D1D-8374AF006B9F}" srcOrd="0" destOrd="0" parTransId="{2B091978-D096-47BB-B74D-E8FA1E2A3887}" sibTransId="{6E6E351C-BFE1-495E-B336-0A03162AE19D}"/>
    <dgm:cxn modelId="{014A5468-0BC1-423A-900C-DE37B0B3E68F}" type="presParOf" srcId="{29DF4FCD-2759-4B2B-8D20-8B1D502CFD44}" destId="{E56BD03C-B778-4DBF-9C18-64DD6EF98177}" srcOrd="0" destOrd="0" presId="urn:microsoft.com/office/officeart/2005/8/layout/chevron2"/>
    <dgm:cxn modelId="{7FC645DE-3085-4819-B0AA-0F8C693B6633}" type="presParOf" srcId="{E56BD03C-B778-4DBF-9C18-64DD6EF98177}" destId="{C3E485CD-B975-47EB-B87D-F3B5E651F0D3}" srcOrd="0" destOrd="0" presId="urn:microsoft.com/office/officeart/2005/8/layout/chevron2"/>
    <dgm:cxn modelId="{54EBE0C4-EEDB-4C40-9A7C-FC070745AE87}" type="presParOf" srcId="{E56BD03C-B778-4DBF-9C18-64DD6EF98177}" destId="{754531AB-AC60-4B9D-8B9C-2184A4A1FC01}" srcOrd="1" destOrd="0" presId="urn:microsoft.com/office/officeart/2005/8/layout/chevron2"/>
    <dgm:cxn modelId="{2FDC429F-3F07-4BE7-B968-FB70B1523E0F}" type="presParOf" srcId="{29DF4FCD-2759-4B2B-8D20-8B1D502CFD44}" destId="{FB321D24-2958-4FDB-8D85-610184E258E1}" srcOrd="1" destOrd="0" presId="urn:microsoft.com/office/officeart/2005/8/layout/chevron2"/>
    <dgm:cxn modelId="{AB5E2749-0059-45E1-92CA-AAF4B441D089}" type="presParOf" srcId="{29DF4FCD-2759-4B2B-8D20-8B1D502CFD44}" destId="{365C62A7-5687-4DE0-B9A4-9120394BC1E1}" srcOrd="2" destOrd="0" presId="urn:microsoft.com/office/officeart/2005/8/layout/chevron2"/>
    <dgm:cxn modelId="{328F3A05-C3B8-4A1D-888D-824B5AA791ED}" type="presParOf" srcId="{365C62A7-5687-4DE0-B9A4-9120394BC1E1}" destId="{D03D23FE-FF22-4F25-A5FE-B7C5F8231958}" srcOrd="0" destOrd="0" presId="urn:microsoft.com/office/officeart/2005/8/layout/chevron2"/>
    <dgm:cxn modelId="{9ED6EB4E-9B63-40E1-99BF-9ED40071E231}" type="presParOf" srcId="{365C62A7-5687-4DE0-B9A4-9120394BC1E1}" destId="{2C8FCD74-2AB6-412B-A48E-D95A22C63CD1}" srcOrd="1" destOrd="0" presId="urn:microsoft.com/office/officeart/2005/8/layout/chevron2"/>
    <dgm:cxn modelId="{48DE9864-15BD-48FC-8758-D868AF3B2249}" type="presParOf" srcId="{29DF4FCD-2759-4B2B-8D20-8B1D502CFD44}" destId="{2555E472-7E50-4286-A298-176DF1B8DEA7}" srcOrd="3" destOrd="0" presId="urn:microsoft.com/office/officeart/2005/8/layout/chevron2"/>
    <dgm:cxn modelId="{3ECEDFC8-615D-47A9-8828-A6477B97EFF8}" type="presParOf" srcId="{29DF4FCD-2759-4B2B-8D20-8B1D502CFD44}" destId="{937B779C-FBDF-48FB-AE55-4DCF7462E045}" srcOrd="4" destOrd="0" presId="urn:microsoft.com/office/officeart/2005/8/layout/chevron2"/>
    <dgm:cxn modelId="{AEE4261F-CB70-46AF-A4C5-E1EDD9917500}" type="presParOf" srcId="{937B779C-FBDF-48FB-AE55-4DCF7462E045}" destId="{EFE8890E-2998-4AA8-88F8-BF5EE340B242}" srcOrd="0" destOrd="0" presId="urn:microsoft.com/office/officeart/2005/8/layout/chevron2"/>
    <dgm:cxn modelId="{856E5FCC-8750-43DA-94C6-93BCBEB46214}" type="presParOf" srcId="{937B779C-FBDF-48FB-AE55-4DCF7462E045}" destId="{9350C6E6-9E13-4002-8C0A-E09F287FB3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EADAE-8716-4D8F-951C-493A28C3326B}">
      <dsp:nvSpPr>
        <dsp:cNvPr id="0" name=""/>
        <dsp:cNvSpPr/>
      </dsp:nvSpPr>
      <dsp:spPr>
        <a:xfrm>
          <a:off x="2090254" y="1277938"/>
          <a:ext cx="1561925" cy="156192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090254" y="1277938"/>
        <a:ext cx="1561925" cy="1561925"/>
      </dsp:txXfrm>
    </dsp:sp>
    <dsp:sp modelId="{9A07C288-FF2F-4826-BC04-DD5E0A36CFB9}">
      <dsp:nvSpPr>
        <dsp:cNvPr id="0" name=""/>
        <dsp:cNvSpPr/>
      </dsp:nvSpPr>
      <dsp:spPr>
        <a:xfrm>
          <a:off x="1181498" y="908756"/>
          <a:ext cx="1135945" cy="1135945"/>
        </a:xfrm>
        <a:prstGeom prst="gear6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181498" y="908756"/>
        <a:ext cx="1135945" cy="1135945"/>
      </dsp:txXfrm>
    </dsp:sp>
    <dsp:sp modelId="{67358933-980C-4D62-BFA6-2BFC3794A66C}">
      <dsp:nvSpPr>
        <dsp:cNvPr id="0" name=""/>
        <dsp:cNvSpPr/>
      </dsp:nvSpPr>
      <dsp:spPr>
        <a:xfrm rot="20700000">
          <a:off x="1817743" y="125069"/>
          <a:ext cx="1112994" cy="1112994"/>
        </a:xfrm>
        <a:prstGeom prst="gear6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061856" y="369182"/>
        <a:ext cx="624770" cy="624770"/>
      </dsp:txXfrm>
    </dsp:sp>
    <dsp:sp modelId="{4FEE2303-837D-4EBE-BCF2-A70731E1BDC0}">
      <dsp:nvSpPr>
        <dsp:cNvPr id="0" name=""/>
        <dsp:cNvSpPr/>
      </dsp:nvSpPr>
      <dsp:spPr>
        <a:xfrm>
          <a:off x="1955901" y="1050242"/>
          <a:ext cx="1999264" cy="1999264"/>
        </a:xfrm>
        <a:prstGeom prst="circularArrow">
          <a:avLst>
            <a:gd name="adj1" fmla="val 4687"/>
            <a:gd name="adj2" fmla="val 299029"/>
            <a:gd name="adj3" fmla="val 2471748"/>
            <a:gd name="adj4" fmla="val 1596051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2BE03-4C2D-411C-8FB4-2885634609E9}">
      <dsp:nvSpPr>
        <dsp:cNvPr id="0" name=""/>
        <dsp:cNvSpPr/>
      </dsp:nvSpPr>
      <dsp:spPr>
        <a:xfrm>
          <a:off x="980324" y="663227"/>
          <a:ext cx="1452590" cy="14525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5408A-7EB9-4A64-8739-38E45E190FF8}">
      <dsp:nvSpPr>
        <dsp:cNvPr id="0" name=""/>
        <dsp:cNvSpPr/>
      </dsp:nvSpPr>
      <dsp:spPr>
        <a:xfrm>
          <a:off x="1560296" y="-112905"/>
          <a:ext cx="1566184" cy="15661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E485CD-B975-47EB-B87D-F3B5E651F0D3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45635" y="246082"/>
        <a:ext cx="1637567" cy="1146297"/>
      </dsp:txXfrm>
    </dsp:sp>
    <dsp:sp modelId="{754531AB-AC60-4B9D-8B9C-2184A4A1FC01}">
      <dsp:nvSpPr>
        <dsp:cNvPr id="0" name=""/>
        <dsp:cNvSpPr/>
      </dsp:nvSpPr>
      <dsp:spPr>
        <a:xfrm rot="5400000">
          <a:off x="4384339" y="-323759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6000" b="1" kern="1200" smtClean="0">
              <a:latin typeface="Times New Roman" pitchFamily="18" charset="0"/>
              <a:ea typeface="+mn-ea"/>
              <a:cs typeface="Times New Roman" pitchFamily="18" charset="0"/>
            </a:rPr>
            <a:t>МОТИВАЦИЯ</a:t>
          </a:r>
          <a:endParaRPr kumimoji="0" lang="ru-RU" sz="6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4384339" y="-3237594"/>
        <a:ext cx="1064418" cy="7540502"/>
      </dsp:txXfrm>
    </dsp:sp>
    <dsp:sp modelId="{D03D23FE-FF22-4F25-A5FE-B7C5F8231958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2">
            <a:shade val="80000"/>
            <a:hueOff val="-110202"/>
            <a:satOff val="-5781"/>
            <a:lumOff val="13649"/>
            <a:alphaOff val="0"/>
          </a:schemeClr>
        </a:solidFill>
        <a:ln w="25400" cap="flat" cmpd="sng" algn="ctr">
          <a:solidFill>
            <a:schemeClr val="accent2">
              <a:shade val="80000"/>
              <a:hueOff val="-110202"/>
              <a:satOff val="-5781"/>
              <a:lumOff val="136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45635" y="1689832"/>
        <a:ext cx="1637567" cy="1146297"/>
      </dsp:txXfrm>
    </dsp:sp>
    <dsp:sp modelId="{2C8FCD74-2AB6-412B-A48E-D95A22C63CD1}">
      <dsp:nvSpPr>
        <dsp:cNvPr id="0" name=""/>
        <dsp:cNvSpPr/>
      </dsp:nvSpPr>
      <dsp:spPr>
        <a:xfrm rot="5400000">
          <a:off x="4384339" y="-179384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0202"/>
              <a:satOff val="-5781"/>
              <a:lumOff val="136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6000" b="1" kern="1200" smtClean="0">
              <a:latin typeface="Times New Roman" pitchFamily="18" charset="0"/>
              <a:ea typeface="+mn-ea"/>
              <a:cs typeface="Times New Roman" pitchFamily="18" charset="0"/>
            </a:rPr>
            <a:t>ТРЕНИРОВКА</a:t>
          </a:r>
          <a:endParaRPr kumimoji="0" lang="ru-RU" sz="6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4384339" y="-1793844"/>
        <a:ext cx="1064418" cy="7540502"/>
      </dsp:txXfrm>
    </dsp:sp>
    <dsp:sp modelId="{EFE8890E-2998-4AA8-88F8-BF5EE340B242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2">
            <a:shade val="80000"/>
            <a:hueOff val="-220405"/>
            <a:satOff val="-11563"/>
            <a:lumOff val="27299"/>
            <a:alphaOff val="0"/>
          </a:schemeClr>
        </a:solidFill>
        <a:ln w="25400" cap="flat" cmpd="sng" algn="ctr">
          <a:solidFill>
            <a:schemeClr val="accent2">
              <a:shade val="80000"/>
              <a:hueOff val="-220405"/>
              <a:satOff val="-11563"/>
              <a:lumOff val="27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45635" y="3133581"/>
        <a:ext cx="1637567" cy="1146297"/>
      </dsp:txXfrm>
    </dsp:sp>
    <dsp:sp modelId="{9350C6E6-9E13-4002-8C0A-E09F287FB398}">
      <dsp:nvSpPr>
        <dsp:cNvPr id="0" name=""/>
        <dsp:cNvSpPr/>
      </dsp:nvSpPr>
      <dsp:spPr>
        <a:xfrm rot="5400000">
          <a:off x="4384339" y="-350095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20405"/>
              <a:satOff val="-11563"/>
              <a:lumOff val="27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6000" b="1" kern="1200" smtClean="0">
              <a:latin typeface="Times New Roman" pitchFamily="18" charset="0"/>
              <a:ea typeface="+mn-ea"/>
              <a:cs typeface="Times New Roman" pitchFamily="18" charset="0"/>
            </a:rPr>
            <a:t>ЕГЭ , ОГЭ</a:t>
          </a:r>
          <a:endParaRPr kumimoji="0" lang="ru-RU" sz="6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4384339" y="-350095"/>
        <a:ext cx="1064418" cy="7540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12088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5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/>
              <a:t>  Виртуальная реальность на уроках английского языка</a:t>
            </a:r>
            <a:r>
              <a:rPr lang="en-US" sz="5400" b="1" dirty="0" smtClean="0"/>
              <a:t> </a:t>
            </a:r>
            <a:r>
              <a:rPr lang="tt-RU" sz="5400" b="1" dirty="0" smtClean="0"/>
              <a:t>и</a:t>
            </a:r>
            <a:r>
              <a:rPr lang="ru-RU" sz="5400" b="1" dirty="0" smtClean="0"/>
              <a:t> </a:t>
            </a:r>
            <a:r>
              <a:rPr lang="tt-RU" sz="5400" b="1" dirty="0" smtClean="0"/>
              <a:t>во внеурочной деятельности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501317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Росихина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Анастасия Дмитриевна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учитель английсого языка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кв.категории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stasya0601\Downloads\IMG_1039-23-08-17-02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281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tasya0601\Desktop\МПРТ\IMG_3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4006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hoto_2017-09-21_13-24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6984776" cy="466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?           ?            ?            ?              ?             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Что позволяет  проект?</a:t>
            </a: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59832" y="4018136"/>
          <a:ext cx="4464496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-speaking-club-kursy-angliiskogo-sevastop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624736" cy="55608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эропо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316714"/>
          </a:xfrm>
        </p:spPr>
      </p:pic>
      <p:pic>
        <p:nvPicPr>
          <p:cNvPr id="5" name="Рисунок 4" descr="мо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320480" cy="3168352"/>
          </a:xfrm>
          <a:prstGeom prst="rect">
            <a:avLst/>
          </a:prstGeom>
        </p:spPr>
      </p:pic>
      <p:pic>
        <p:nvPicPr>
          <p:cNvPr id="6" name="Рисунок 5" descr="мет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3989"/>
            <a:ext cx="4716016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ади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0842" cy="2777482"/>
          </a:xfrm>
          <a:prstGeom prst="rect">
            <a:avLst/>
          </a:prstGeom>
        </p:spPr>
      </p:pic>
      <p:pic>
        <p:nvPicPr>
          <p:cNvPr id="5" name="Рисунок 4" descr="боь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039" y="1484784"/>
            <a:ext cx="5054961" cy="2808312"/>
          </a:xfrm>
          <a:prstGeom prst="rect">
            <a:avLst/>
          </a:prstGeom>
        </p:spPr>
      </p:pic>
      <p:pic>
        <p:nvPicPr>
          <p:cNvPr id="6" name="Рисунок 5" descr="ресто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497367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г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008" y="2222743"/>
            <a:ext cx="8677472" cy="31011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epoon-E2-21-600x4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3149"/>
            <a:ext cx="3203848" cy="2338802"/>
          </a:xfr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988" y="1196753"/>
            <a:ext cx="3395792" cy="3024336"/>
          </a:xfrm>
          <a:prstGeom prst="rect">
            <a:avLst/>
          </a:prstGeom>
        </p:spPr>
      </p:pic>
      <p:pic>
        <p:nvPicPr>
          <p:cNvPr id="6" name="Рисунок 5" descr="Arch2O-360-Photo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53136"/>
            <a:ext cx="5170390" cy="2204864"/>
          </a:xfrm>
          <a:prstGeom prst="rect">
            <a:avLst/>
          </a:prstGeom>
        </p:spPr>
      </p:pic>
      <p:pic>
        <p:nvPicPr>
          <p:cNvPr id="7" name="Содержимое 3" descr="Ora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2737"/>
            <a:ext cx="3203848" cy="29952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0"/>
            <a:ext cx="8028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это работает?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148478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789040"/>
            <a:ext cx="3465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/>
              <a:t>?</a:t>
            </a:r>
          </a:p>
          <a:p>
            <a:endParaRPr lang="ru-RU"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2924944"/>
            <a:ext cx="378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/>
              <a:t>?</a:t>
            </a:r>
            <a:endParaRPr lang="ru-RU" sz="3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988840"/>
            <a:ext cx="5084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/>
              <a:t>?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G:\вверх\фото для портфолио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05983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stasya0601\Desktop\16-10-2017_17-00-30\IMG_9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stasya0601\Desktop\16-10-2017_17-00-30\IMG_9758.JPG"/>
          <p:cNvPicPr>
            <a:picLocks noChangeAspect="1" noChangeArrowheads="1"/>
          </p:cNvPicPr>
          <p:nvPr/>
        </p:nvPicPr>
        <p:blipFill>
          <a:blip r:embed="rId4" cstate="print"/>
          <a:srcRect l="1290" t="-860" r="12250" b="16552"/>
          <a:stretch>
            <a:fillRect/>
          </a:stretch>
        </p:blipFill>
        <p:spPr bwMode="auto">
          <a:xfrm rot="10800000">
            <a:off x="0" y="3501008"/>
            <a:ext cx="41353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stasya0601\Desktop\16-10-2017_17-00-30\IMG_9755.JPG"/>
          <p:cNvPicPr>
            <a:picLocks noChangeAspect="1" noChangeArrowheads="1"/>
          </p:cNvPicPr>
          <p:nvPr/>
        </p:nvPicPr>
        <p:blipFill>
          <a:blip r:embed="rId5" cstate="print"/>
          <a:srcRect l="20157" t="14472"/>
          <a:stretch>
            <a:fillRect/>
          </a:stretch>
        </p:blipFill>
        <p:spPr bwMode="auto">
          <a:xfrm>
            <a:off x="4644008" y="3399460"/>
            <a:ext cx="3888432" cy="312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48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?           ?            ?            ?              ?             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stasya0601</dc:creator>
  <cp:lastModifiedBy>stasya0601</cp:lastModifiedBy>
  <cp:revision>16</cp:revision>
  <dcterms:created xsi:type="dcterms:W3CDTF">2017-10-09T11:20:48Z</dcterms:created>
  <dcterms:modified xsi:type="dcterms:W3CDTF">2017-10-19T08:40:09Z</dcterms:modified>
</cp:coreProperties>
</file>